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2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9" r:id="rId23"/>
    <p:sldId id="276" r:id="rId24"/>
    <p:sldId id="278" r:id="rId2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33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23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0103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63122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018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256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2638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4856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3523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775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207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03FFCD50-F10A-4CEC-8FA9-CC13087D5BE2}" type="datetimeFigureOut">
              <a:rPr lang="ru-RU" smtClean="0"/>
              <a:t>08.12.2021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1DE56C8-27B9-4E0B-B520-9CE361686FC9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8381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3" r:id="rId1"/>
    <p:sldLayoutId id="2147483874" r:id="rId2"/>
    <p:sldLayoutId id="2147483875" r:id="rId3"/>
    <p:sldLayoutId id="2147483876" r:id="rId4"/>
    <p:sldLayoutId id="2147483877" r:id="rId5"/>
    <p:sldLayoutId id="2147483878" r:id="rId6"/>
    <p:sldLayoutId id="2147483879" r:id="rId7"/>
    <p:sldLayoutId id="2147483880" r:id="rId8"/>
    <p:sldLayoutId id="2147483881" r:id="rId9"/>
    <p:sldLayoutId id="2147483882" r:id="rId10"/>
    <p:sldLayoutId id="21474838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Online Book Store</a:t>
            </a:r>
            <a:br>
              <a:rPr lang="en-US" b="0" dirty="0"/>
            </a:b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en-US" dirty="0" smtClean="0"/>
              <a:t>Group: IS-1812k</a:t>
            </a:r>
          </a:p>
          <a:p>
            <a:pPr algn="r"/>
            <a:r>
              <a:rPr lang="en-US" dirty="0" err="1" smtClean="0"/>
              <a:t>Kipchakpayev</a:t>
            </a:r>
            <a:r>
              <a:rPr lang="en-US" dirty="0" smtClean="0"/>
              <a:t> </a:t>
            </a:r>
            <a:r>
              <a:rPr lang="en-US" dirty="0" err="1" smtClean="0"/>
              <a:t>Madiyar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153553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40" y="1009290"/>
            <a:ext cx="4531995" cy="528799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421" y="526750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82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446" y="158259"/>
            <a:ext cx="4928235" cy="6380442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81" y="871808"/>
            <a:ext cx="632532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01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9005" y="318135"/>
            <a:ext cx="4471035" cy="57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10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485" y="592455"/>
            <a:ext cx="4509891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49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2805" y="287655"/>
            <a:ext cx="4721775" cy="611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62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565" y="180975"/>
            <a:ext cx="4651147" cy="60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6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325" y="165735"/>
            <a:ext cx="4921888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51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657" y="271840"/>
            <a:ext cx="4639376" cy="60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7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379" y="379670"/>
            <a:ext cx="4714875" cy="610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720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05" y="577215"/>
            <a:ext cx="4531995" cy="586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670" y="314683"/>
            <a:ext cx="5422240" cy="623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446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8565" y="760095"/>
            <a:ext cx="3897782" cy="504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905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067" y="424240"/>
            <a:ext cx="4760595" cy="616340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482" y="294849"/>
            <a:ext cx="6220310" cy="383720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352" y="4417084"/>
            <a:ext cx="3744146" cy="210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456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8143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6604" y="407849"/>
            <a:ext cx="5184152" cy="606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31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2757" y="514859"/>
            <a:ext cx="6346486" cy="582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09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185" y="487213"/>
            <a:ext cx="4982294" cy="607070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b="16411"/>
          <a:stretch/>
        </p:blipFill>
        <p:spPr>
          <a:xfrm>
            <a:off x="5745191" y="768291"/>
            <a:ext cx="5857335" cy="4347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56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59" y="323484"/>
            <a:ext cx="4905541" cy="635106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35" y="898689"/>
            <a:ext cx="581636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88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45" y="277527"/>
            <a:ext cx="4880501" cy="631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939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445" y="289560"/>
            <a:ext cx="4897755" cy="634098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82867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53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-159" t="-2026" r="159" b="66664"/>
          <a:stretch/>
        </p:blipFill>
        <p:spPr>
          <a:xfrm>
            <a:off x="244416" y="367234"/>
            <a:ext cx="5408762" cy="2108547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4796286" y="189782"/>
            <a:ext cx="6426679" cy="7017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SWOT ANALYSIS OF ONLINE BOOK STORE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Strengths</a:t>
            </a:r>
            <a:r>
              <a:rPr lang="en-US" dirty="0" smtClean="0"/>
              <a:t>:</a:t>
            </a:r>
            <a:endParaRPr lang="en-US" dirty="0"/>
          </a:p>
          <a:p>
            <a:r>
              <a:rPr lang="en-US" dirty="0"/>
              <a:t>Use of Internet as a Storefront for Books services.</a:t>
            </a:r>
          </a:p>
          <a:p>
            <a:r>
              <a:rPr lang="en-US" dirty="0"/>
              <a:t>Customer Convenience.</a:t>
            </a:r>
          </a:p>
          <a:p>
            <a:r>
              <a:rPr lang="en-US" dirty="0"/>
              <a:t>Less Investment &amp; fewer workforces for starting the venture.</a:t>
            </a:r>
          </a:p>
          <a:p>
            <a:r>
              <a:rPr lang="en-US" dirty="0"/>
              <a:t>Target market.</a:t>
            </a:r>
          </a:p>
          <a:p>
            <a:r>
              <a:rPr lang="en-US" dirty="0"/>
              <a:t>Minimum physical assets &amp; less overhead charges on warehouses.</a:t>
            </a:r>
          </a:p>
          <a:p>
            <a:r>
              <a:rPr lang="en-US" dirty="0"/>
              <a:t>Cost effectiveness to the customers.</a:t>
            </a:r>
          </a:p>
          <a:p>
            <a:r>
              <a:rPr lang="en-US" dirty="0"/>
              <a:t>Post sales service of informing customers about new </a:t>
            </a:r>
            <a:r>
              <a:rPr lang="en-US" dirty="0" smtClean="0"/>
              <a:t>products &amp; </a:t>
            </a:r>
            <a:r>
              <a:rPr lang="en-US" dirty="0"/>
              <a:t>new </a:t>
            </a:r>
            <a:r>
              <a:rPr lang="en-US" dirty="0" smtClean="0"/>
              <a:t>auctions</a:t>
            </a:r>
          </a:p>
          <a:p>
            <a:endParaRPr lang="en-US" dirty="0"/>
          </a:p>
          <a:p>
            <a:r>
              <a:rPr lang="en-US" dirty="0"/>
              <a:t>Weaknesses:</a:t>
            </a:r>
          </a:p>
          <a:p>
            <a:r>
              <a:rPr lang="en-US" dirty="0"/>
              <a:t>Supply of Books out of stock.</a:t>
            </a:r>
          </a:p>
          <a:p>
            <a:r>
              <a:rPr lang="en-US" dirty="0"/>
              <a:t>Confined to Assam only.</a:t>
            </a:r>
          </a:p>
          <a:p>
            <a:r>
              <a:rPr lang="en-US" dirty="0"/>
              <a:t>Dependent on external delivery services of courier services.</a:t>
            </a:r>
          </a:p>
          <a:p>
            <a:r>
              <a:rPr lang="en-US" dirty="0"/>
              <a:t>Need Constant maintenance of website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Opportunities:</a:t>
            </a:r>
            <a:endParaRPr lang="en-US" dirty="0"/>
          </a:p>
          <a:p>
            <a:r>
              <a:rPr lang="en-US" dirty="0"/>
              <a:t>Online Bookstore.</a:t>
            </a:r>
          </a:p>
          <a:p>
            <a:r>
              <a:rPr lang="en-US" dirty="0"/>
              <a:t>Just a click away.</a:t>
            </a:r>
          </a:p>
          <a:p>
            <a:r>
              <a:rPr lang="en-US" dirty="0"/>
              <a:t>To develop relationship with Publishers to offer exclusive editions..</a:t>
            </a:r>
          </a:p>
          <a:p>
            <a:r>
              <a:rPr lang="en-US" dirty="0"/>
              <a:t>Collaborations with public sectors to provide rare &amp; antique books.</a:t>
            </a:r>
          </a:p>
          <a:p>
            <a:endParaRPr lang="en-US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546340" y="3276087"/>
            <a:ext cx="417230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Threats: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Local Bookshop vendors.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Price competition/war.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Increase in the Transportation costs by the courier company.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Low consumer confidence to buy using online systems.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Monopoly in Online business held by some players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527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99" y="742410"/>
            <a:ext cx="6934200" cy="520065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4479" y="3059934"/>
            <a:ext cx="3389670" cy="196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4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21" y="525434"/>
            <a:ext cx="4710561" cy="6098626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81" y="447797"/>
            <a:ext cx="4602879" cy="596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34797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350</TotalTime>
  <Words>167</Words>
  <Application>Microsoft Office PowerPoint</Application>
  <PresentationFormat>Широкоэкранный</PresentationFormat>
  <Paragraphs>30</Paragraphs>
  <Slides>24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7" baseType="lpstr">
      <vt:lpstr>Calibri</vt:lpstr>
      <vt:lpstr>Calibri Light</vt:lpstr>
      <vt:lpstr>Ретро</vt:lpstr>
      <vt:lpstr>Online Book Store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Мадияр Кипчакпаев</dc:creator>
  <cp:lastModifiedBy>Мадияр Кипчакпаев</cp:lastModifiedBy>
  <cp:revision>8</cp:revision>
  <dcterms:created xsi:type="dcterms:W3CDTF">2021-10-20T02:29:17Z</dcterms:created>
  <dcterms:modified xsi:type="dcterms:W3CDTF">2021-12-08T08:49:47Z</dcterms:modified>
</cp:coreProperties>
</file>